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F89A4-E3C4-4ED5-9F37-B1C66C6D0E7E}" type="datetimeFigureOut">
              <a:rPr lang="es-CO" smtClean="0"/>
              <a:t>9/11/2018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B337-B4FB-4B31-8630-9DC1B508BE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595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F89A4-E3C4-4ED5-9F37-B1C66C6D0E7E}" type="datetimeFigureOut">
              <a:rPr lang="es-CO" smtClean="0"/>
              <a:t>9/11/2018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B337-B4FB-4B31-8630-9DC1B508BE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8893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F89A4-E3C4-4ED5-9F37-B1C66C6D0E7E}" type="datetimeFigureOut">
              <a:rPr lang="es-CO" smtClean="0"/>
              <a:t>9/11/2018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B337-B4FB-4B31-8630-9DC1B508BE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642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F89A4-E3C4-4ED5-9F37-B1C66C6D0E7E}" type="datetimeFigureOut">
              <a:rPr lang="es-CO" smtClean="0"/>
              <a:t>9/11/2018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B337-B4FB-4B31-8630-9DC1B508BE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716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F89A4-E3C4-4ED5-9F37-B1C66C6D0E7E}" type="datetimeFigureOut">
              <a:rPr lang="es-CO" smtClean="0"/>
              <a:t>9/11/2018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B337-B4FB-4B31-8630-9DC1B508BE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9417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F89A4-E3C4-4ED5-9F37-B1C66C6D0E7E}" type="datetimeFigureOut">
              <a:rPr lang="es-CO" smtClean="0"/>
              <a:t>9/11/2018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B337-B4FB-4B31-8630-9DC1B508BE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717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F89A4-E3C4-4ED5-9F37-B1C66C6D0E7E}" type="datetimeFigureOut">
              <a:rPr lang="es-CO" smtClean="0"/>
              <a:t>9/11/2018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B337-B4FB-4B31-8630-9DC1B508BE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911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F89A4-E3C4-4ED5-9F37-B1C66C6D0E7E}" type="datetimeFigureOut">
              <a:rPr lang="es-CO" smtClean="0"/>
              <a:t>9/11/2018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B337-B4FB-4B31-8630-9DC1B508BE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7533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F89A4-E3C4-4ED5-9F37-B1C66C6D0E7E}" type="datetimeFigureOut">
              <a:rPr lang="es-CO" smtClean="0"/>
              <a:t>9/11/2018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B337-B4FB-4B31-8630-9DC1B508BE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978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F89A4-E3C4-4ED5-9F37-B1C66C6D0E7E}" type="datetimeFigureOut">
              <a:rPr lang="es-CO" smtClean="0"/>
              <a:t>9/11/2018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B337-B4FB-4B31-8630-9DC1B508BE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0705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F89A4-E3C4-4ED5-9F37-B1C66C6D0E7E}" type="datetimeFigureOut">
              <a:rPr lang="es-CO" smtClean="0"/>
              <a:t>9/11/2018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B337-B4FB-4B31-8630-9DC1B508BE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7008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F89A4-E3C4-4ED5-9F37-B1C66C6D0E7E}" type="datetimeFigureOut">
              <a:rPr lang="es-CO" smtClean="0"/>
              <a:t>9/11/2018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0B337-B4FB-4B31-8630-9DC1B508BE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895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99" y="168482"/>
            <a:ext cx="11766440" cy="668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37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47" y="536027"/>
            <a:ext cx="4176705" cy="545404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938" y="630657"/>
            <a:ext cx="7683062" cy="509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9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282" y="403079"/>
            <a:ext cx="9490841" cy="634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08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973" y="235799"/>
            <a:ext cx="9446008" cy="631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88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752" y="326760"/>
            <a:ext cx="9515804" cy="635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14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-409575"/>
            <a:ext cx="11506200" cy="767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389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Jairo Torres Cabeza</dc:creator>
  <cp:lastModifiedBy>Jairo Torres Cabeza</cp:lastModifiedBy>
  <cp:revision>1</cp:revision>
  <dcterms:created xsi:type="dcterms:W3CDTF">2018-11-09T21:32:08Z</dcterms:created>
  <dcterms:modified xsi:type="dcterms:W3CDTF">2018-11-09T21:32:37Z</dcterms:modified>
</cp:coreProperties>
</file>